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2" r:id="rId5"/>
    <p:sldId id="1144" r:id="rId6"/>
    <p:sldId id="1143" r:id="rId7"/>
    <p:sldId id="1145" r:id="rId8"/>
    <p:sldId id="1146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35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47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主要介绍了达芬奇桥的特点和搭建步骤。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925304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526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ju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bridge was designed by Leonardo da Vinci around 1480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 be moved easily and built quickly without using any tools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strength of the bridge lies in its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gets stronger as you add weight on it because it spreads out the weight equally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need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pencils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rubber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bands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橡皮筋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 helper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left-to-right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78a.jpg" descr="id:21475076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41413" y="3717032"/>
            <a:ext cx="329950" cy="527356"/>
          </a:xfrm>
          <a:prstGeom prst="rect">
            <a:avLst/>
          </a:prstGeom>
        </p:spPr>
      </p:pic>
      <p:pic>
        <p:nvPicPr>
          <p:cNvPr id="4" name="th77.jpg" descr="id:21475076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0052" y="4670379"/>
            <a:ext cx="412673" cy="52735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 bwMode="auto">
          <a:xfrm>
            <a:off x="2278743" y="3068774"/>
            <a:ext cx="8142514" cy="49638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8527"/>
            <a:ext cx="7678568" cy="223824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81.jpg" descr="id:214750772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7460" y="1053386"/>
            <a:ext cx="2746881" cy="4676854"/>
          </a:xfrm>
          <a:prstGeom prst="rect">
            <a:avLst/>
          </a:prstGeom>
        </p:spPr>
      </p:pic>
      <p:pic>
        <p:nvPicPr>
          <p:cNvPr id="4" name="th78.jpg" descr="id:21475077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9091" y="915059"/>
            <a:ext cx="408912" cy="527355"/>
          </a:xfrm>
          <a:prstGeom prst="rect">
            <a:avLst/>
          </a:prstGeom>
        </p:spPr>
      </p:pic>
      <p:pic>
        <p:nvPicPr>
          <p:cNvPr id="5" name="th79.jpg" descr="id:21475077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7345" y="2052013"/>
            <a:ext cx="422073" cy="527356"/>
          </a:xfrm>
          <a:prstGeom prst="rect">
            <a:avLst/>
          </a:prstGeom>
        </p:spPr>
      </p:pic>
      <p:pic>
        <p:nvPicPr>
          <p:cNvPr id="6" name="th80.jpg" descr="id:21475077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4926" y="3686806"/>
            <a:ext cx="365671" cy="527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Da Vinci bridge so strong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enough rubber bands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need any tools to create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could be moved easily and built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structure spreads out the weight equally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strength of the bridge lies in its structure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 stronger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add weight on it because it spreads out the weight equally.”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大桥的结构会把重量均匀分散。故选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23938" y="4721080"/>
            <a:ext cx="4057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get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形容词比较级</a:t>
            </a:r>
            <a:r>
              <a:rPr lang="zh-CN" altLang="zh-CN" sz="2400" dirty="0">
                <a:solidFill>
                  <a:srgbClr val="00AEEF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变得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9929" y="4653176"/>
            <a:ext cx="564674" cy="444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rubber bands are needed in all to put around 4 pencils “B”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876800" algn="l"/>
                <a:tab pos="6861175" algn="l"/>
                <a:tab pos="7376795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4876800" algn="l"/>
                <a:tab pos="6861175" algn="l"/>
                <a:tab pos="7376795" algn="l"/>
                <a:tab pos="9617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381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put 2 bands around each of the 4 pencils ‘B’.”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铅笔套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根橡皮筋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铅笔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铅笔一共需要（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根橡皮筋。故选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we need a helper when making the Da Vinci bridge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repeat steps 3 and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12 pencils and 32 rubber bands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difficult to complete Step 4 on our 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move pencils “B” under pencils “A”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1227" y="82943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step is difficult, so you may need someone to help you.”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步很难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需要有人帮助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说明一个人独立完成很难。故选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1883</Words>
  <Application>WPS 演示</Application>
  <PresentationFormat>自定义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451</cp:revision>
  <dcterms:created xsi:type="dcterms:W3CDTF">2020-11-06T05:24:00Z</dcterms:created>
  <dcterms:modified xsi:type="dcterms:W3CDTF">2025-09-18T09:35:59Z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D1526A40DFAA4AFDAAECB3FD4208A4C8_12</vt:lpwstr>
  </property>
</Properties>
</file>